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3" r:id="rId5"/>
    <p:sldId id="274" r:id="rId6"/>
    <p:sldId id="270" r:id="rId7"/>
    <p:sldId id="271" r:id="rId8"/>
    <p:sldId id="260" r:id="rId9"/>
    <p:sldId id="261" r:id="rId10"/>
    <p:sldId id="259" r:id="rId11"/>
    <p:sldId id="264" r:id="rId12"/>
    <p:sldId id="258" r:id="rId13"/>
    <p:sldId id="269" r:id="rId14"/>
    <p:sldId id="262" r:id="rId15"/>
    <p:sldId id="272" r:id="rId16"/>
    <p:sldId id="273" r:id="rId17"/>
    <p:sldId id="265" r:id="rId18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8F3FF"/>
    <a:srgbClr val="5EB0C8"/>
    <a:srgbClr val="8E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9" autoAdjust="0"/>
    <p:restoredTop sz="94660"/>
  </p:normalViewPr>
  <p:slideViewPr>
    <p:cSldViewPr snapToGrid="0" snapToObjects="1">
      <p:cViewPr>
        <p:scale>
          <a:sx n="105" d="100"/>
          <a:sy n="105" d="100"/>
        </p:scale>
        <p:origin x="-1000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82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824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98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172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15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71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5149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261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32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86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959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282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xd.adobe.com/view/061354b6-bea2-4b70-949b-37a10e4ad575&amp;h=ATNiCb6I8k0QfeqqSHwdTK_KeV-iqQDV0nZZEdaA7cAisX2SdFBYlt5CyJz2HNGFWxOvSGFvgx6Sml3Yb3zqCMGsOMRaMuTUEIPzNtQffUhohJffY8VJgNWDanTO9aPwkuVC0jZfwkTLQw" TargetMode="External"/><Relationship Id="rId4" Type="http://schemas.openxmlformats.org/officeDocument/2006/relationships/hyperlink" Target="https://xd.adobe.com/view/5ae500c0-1941-4be9-8ad4-df71626efdaa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pic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0986" y="-492125"/>
            <a:ext cx="25230664" cy="14192249"/>
          </a:xfrm>
          <a:prstGeom prst="rect">
            <a:avLst/>
          </a:prstGeom>
        </p:spPr>
      </p:pic>
      <p:pic>
        <p:nvPicPr>
          <p:cNvPr id="3" name="Kuva 2" descr="hote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4" y="1258337"/>
            <a:ext cx="3567176" cy="2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wesite_protoy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4595813"/>
            <a:ext cx="2201334" cy="1651000"/>
          </a:xfrm>
          <a:prstGeom prst="rect">
            <a:avLst/>
          </a:prstGeom>
        </p:spPr>
      </p:pic>
      <p:pic>
        <p:nvPicPr>
          <p:cNvPr id="5" name="Kuva 4" descr="mobile_prototy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1744848"/>
            <a:ext cx="3111500" cy="2333626"/>
          </a:xfrm>
          <a:prstGeom prst="rect">
            <a:avLst/>
          </a:prstGeom>
        </p:spPr>
      </p:pic>
      <p:pic>
        <p:nvPicPr>
          <p:cNvPr id="6" name="Kuva 5" descr="mobile_prototype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25" y="1756253"/>
            <a:ext cx="3111502" cy="2333626"/>
          </a:xfrm>
          <a:prstGeom prst="rect">
            <a:avLst/>
          </a:prstGeom>
        </p:spPr>
      </p:pic>
      <p:sp>
        <p:nvSpPr>
          <p:cNvPr id="7" name="Nuoli oikealle 6"/>
          <p:cNvSpPr/>
          <p:nvPr/>
        </p:nvSpPr>
        <p:spPr>
          <a:xfrm>
            <a:off x="4499429" y="2818394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Nuoli oikealle 7"/>
          <p:cNvSpPr/>
          <p:nvPr/>
        </p:nvSpPr>
        <p:spPr>
          <a:xfrm>
            <a:off x="3502145" y="5417215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 descr="wesite_protoype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45" y="4614463"/>
            <a:ext cx="2219376" cy="1664534"/>
          </a:xfrm>
          <a:prstGeom prst="rect">
            <a:avLst/>
          </a:prstGeom>
        </p:spPr>
      </p:pic>
      <p:pic>
        <p:nvPicPr>
          <p:cNvPr id="10" name="Kuva 9" descr="website_prototype_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10" y="4614463"/>
            <a:ext cx="2216728" cy="1662546"/>
          </a:xfrm>
          <a:prstGeom prst="rect">
            <a:avLst/>
          </a:prstGeom>
        </p:spPr>
      </p:pic>
      <p:sp>
        <p:nvSpPr>
          <p:cNvPr id="11" name="Otsikko 1"/>
          <p:cNvSpPr txBox="1">
            <a:spLocks/>
          </p:cNvSpPr>
          <p:nvPr/>
        </p:nvSpPr>
        <p:spPr>
          <a:xfrm>
            <a:off x="609600" y="2853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Paper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prototypes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803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wirefr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63" y="1725078"/>
            <a:ext cx="1343014" cy="2388772"/>
          </a:xfrm>
          <a:prstGeom prst="rect">
            <a:avLst/>
          </a:prstGeom>
        </p:spPr>
      </p:pic>
      <p:pic>
        <p:nvPicPr>
          <p:cNvPr id="6" name="Kuva 5" descr="wirefram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95" y="1626180"/>
            <a:ext cx="1284392" cy="4986866"/>
          </a:xfrm>
          <a:prstGeom prst="rect">
            <a:avLst/>
          </a:prstGeom>
        </p:spPr>
      </p:pic>
      <p:pic>
        <p:nvPicPr>
          <p:cNvPr id="7" name="Kuva 6" descr="wirefram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29" y="1638879"/>
            <a:ext cx="1360206" cy="2419350"/>
          </a:xfrm>
          <a:prstGeom prst="rect">
            <a:avLst/>
          </a:prstGeom>
        </p:spPr>
      </p:pic>
      <p:sp>
        <p:nvSpPr>
          <p:cNvPr id="8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Wireframes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4161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Desktop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Näyttökuva 2017-09-28 kello 20.5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3" y="1901449"/>
            <a:ext cx="7741314" cy="40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Mobile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Näyttökuva 2017-09-28 kello 20.4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8" y="1901836"/>
            <a:ext cx="2022082" cy="3731660"/>
          </a:xfrm>
          <a:prstGeom prst="rect">
            <a:avLst/>
          </a:prstGeom>
        </p:spPr>
      </p:pic>
      <p:pic>
        <p:nvPicPr>
          <p:cNvPr id="5" name="Kuva 4" descr="Näyttökuva 2017-09-28 kello 20.46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3" y="1825307"/>
            <a:ext cx="2252804" cy="4113226"/>
          </a:xfrm>
          <a:prstGeom prst="rect">
            <a:avLst/>
          </a:prstGeom>
        </p:spPr>
      </p:pic>
      <p:pic>
        <p:nvPicPr>
          <p:cNvPr id="6" name="Kuva 5" descr="Näyttökuva 2017-09-28 kello 20.47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92" y="1813212"/>
            <a:ext cx="2296602" cy="45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962396"/>
            <a:ext cx="7969250" cy="38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>
                <a:latin typeface="Franklin Gothic Book"/>
                <a:cs typeface="Franklin Gothic Book"/>
              </a:rPr>
              <a:t>Code</a:t>
            </a:r>
            <a:r>
              <a:rPr lang="fi-FI" sz="5400" dirty="0">
                <a:latin typeface="Franklin Gothic Book"/>
                <a:cs typeface="Franklin Gothic Book"/>
              </a:rPr>
              <a:t> </a:t>
            </a:r>
            <a:r>
              <a:rPr lang="fi-FI" sz="5400" dirty="0" err="1">
                <a:latin typeface="Franklin Gothic Book"/>
                <a:cs typeface="Franklin Gothic Book"/>
              </a:rPr>
              <a:t>snippets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code_c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99" y="1657048"/>
            <a:ext cx="2424802" cy="44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2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3230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>
                <a:latin typeface="Franklin Gothic Book"/>
                <a:cs typeface="Franklin Gothic Book"/>
              </a:rPr>
              <a:t>Test</a:t>
            </a:r>
            <a:r>
              <a:rPr lang="fi-FI" dirty="0">
                <a:latin typeface="Franklin Gothic Book"/>
                <a:cs typeface="Franklin Gothic Book"/>
              </a:rPr>
              <a:t> </a:t>
            </a:r>
            <a:r>
              <a:rPr lang="fi-FI" dirty="0" err="1">
                <a:latin typeface="Franklin Gothic Book"/>
                <a:cs typeface="Franklin Gothic Book"/>
              </a:rPr>
              <a:t>results</a:t>
            </a:r>
            <a:r>
              <a:rPr lang="fi-FI" dirty="0">
                <a:latin typeface="Franklin Gothic Book"/>
                <a:cs typeface="Franklin Gothic Book"/>
              </a:rPr>
              <a:t> and </a:t>
            </a:r>
            <a:r>
              <a:rPr lang="fi-FI" dirty="0" err="1">
                <a:latin typeface="Franklin Gothic Book"/>
                <a:cs typeface="Franklin Gothic Book"/>
              </a:rPr>
              <a:t>Changes</a:t>
            </a:r>
            <a:r>
              <a:rPr lang="fi-FI" dirty="0">
                <a:latin typeface="Franklin Gothic Book"/>
                <a:cs typeface="Franklin Gothic Book"/>
              </a:rPr>
              <a:t> to </a:t>
            </a:r>
            <a:r>
              <a:rPr lang="fi-FI" dirty="0" err="1">
                <a:latin typeface="Franklin Gothic Book"/>
                <a:cs typeface="Franklin Gothic Book"/>
              </a:rPr>
              <a:t>enhance</a:t>
            </a:r>
            <a:r>
              <a:rPr lang="fi-FI" dirty="0">
                <a:latin typeface="Franklin Gothic Book"/>
                <a:cs typeface="Franklin Gothic Book"/>
              </a:rPr>
              <a:t> </a:t>
            </a:r>
            <a:r>
              <a:rPr lang="fi-FI" dirty="0" err="1">
                <a:latin typeface="Franklin Gothic Book"/>
                <a:cs typeface="Franklin Gothic Book"/>
              </a:rPr>
              <a:t>Usability</a:t>
            </a:r>
            <a:endParaRPr lang="fi-FI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5se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95" y="1828876"/>
            <a:ext cx="5533410" cy="39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039" y="-714526"/>
            <a:ext cx="12192000" cy="1040524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16141" y="2803724"/>
            <a:ext cx="6831673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https://xd.adobe.com/view/061354b6-bea2-4b70-949b-37a10e4ad575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43639" y="1651005"/>
            <a:ext cx="2732438" cy="1152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(mobile)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flipH="1">
            <a:off x="3452257" y="4172787"/>
            <a:ext cx="2623820" cy="31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(desktop)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01261" y="4495279"/>
            <a:ext cx="9760618" cy="446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017757"/>
            <a:ext cx="9144000" cy="114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500" dirty="0" smtClean="0">
                <a:latin typeface="Franklin Gothic Book"/>
                <a:cs typeface="Franklin Gothic Book"/>
              </a:rPr>
              <a:t>LINKS TO XD-PROTOTYPES</a:t>
            </a:r>
            <a: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6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16141" y="4588809"/>
            <a:ext cx="7527859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hlinkClick r:id="rId4"/>
              </a:rPr>
              <a:t>https://xd.adobe.com/view/5ae500c0-1941-4be9-8ad4-df71626efdaa/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2269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Meet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group</a:t>
            </a:r>
            <a:r>
              <a:rPr lang="fi-FI" sz="5400" dirty="0" smtClean="0">
                <a:latin typeface="Franklin Gothic Book"/>
                <a:cs typeface="Franklin Gothic Book"/>
              </a:rPr>
              <a:t> 12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Sisällön paikkamerkki 3" descr="GROUP_PHOT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b="13344"/>
          <a:stretch>
            <a:fillRect/>
          </a:stretch>
        </p:blipFill>
        <p:spPr>
          <a:xfrm>
            <a:off x="1215699" y="2016125"/>
            <a:ext cx="6712602" cy="3691672"/>
          </a:xfrm>
        </p:spPr>
      </p:pic>
    </p:spTree>
    <p:extLst>
      <p:ext uri="{BB962C8B-B14F-4D97-AF65-F5344CB8AC3E}">
        <p14:creationId xmlns:p14="http://schemas.microsoft.com/office/powerpoint/2010/main" val="147906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Näyttökuva 2017-09-28 kello 11.1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4946"/>
            <a:ext cx="8229600" cy="4234024"/>
          </a:xfrm>
          <a:prstGeom prst="rect">
            <a:avLst/>
          </a:prstGeom>
        </p:spPr>
      </p:pic>
      <p:sp>
        <p:nvSpPr>
          <p:cNvPr id="5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Existing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website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499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Bad</a:t>
            </a:r>
            <a:r>
              <a:rPr lang="fi-FI" sz="5400" dirty="0" smtClean="0">
                <a:latin typeface="Franklin Gothic Book"/>
                <a:cs typeface="Franklin Gothic Book"/>
              </a:rPr>
              <a:t> 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6" name="Kuva 5" descr="old_page_bad_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725251"/>
            <a:ext cx="650138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713617"/>
            <a:ext cx="8229600" cy="788686"/>
          </a:xfrm>
        </p:spPr>
        <p:txBody>
          <a:bodyPr>
            <a:noAutofit/>
          </a:bodyPr>
          <a:lstStyle/>
          <a:p>
            <a:r>
              <a:rPr lang="fi-FI" sz="5400" dirty="0" err="1">
                <a:latin typeface="Franklin Gothic Book"/>
                <a:cs typeface="Franklin Gothic Book"/>
              </a:rPr>
              <a:t>Test</a:t>
            </a:r>
            <a:r>
              <a:rPr lang="fi-FI" sz="5400" dirty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report</a:t>
            </a:r>
            <a:r>
              <a:rPr lang="fi-FI" sz="5400" dirty="0">
                <a:latin typeface="Franklin Gothic Book"/>
                <a:cs typeface="Franklin Gothic Book"/>
              </a:rPr>
              <a:t/>
            </a:r>
            <a:br>
              <a:rPr lang="fi-FI" sz="5400" dirty="0">
                <a:latin typeface="Franklin Gothic Book"/>
                <a:cs typeface="Franklin Gothic Book"/>
              </a:rPr>
            </a:br>
            <a:endParaRPr lang="fi-FI" sz="5400" dirty="0">
              <a:latin typeface="Franklin Gothic Book"/>
              <a:cs typeface="Franklin Gothic Book"/>
            </a:endParaRPr>
          </a:p>
        </p:txBody>
      </p:sp>
      <p:sp>
        <p:nvSpPr>
          <p:cNvPr id="4" name="Tekstiruutu 3"/>
          <p:cNvSpPr txBox="1"/>
          <p:nvPr/>
        </p:nvSpPr>
        <p:spPr>
          <a:xfrm>
            <a:off x="493485" y="1620762"/>
            <a:ext cx="8229600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r>
              <a:rPr lang="fi-FI" sz="2400" dirty="0" err="1" smtClean="0">
                <a:latin typeface="Franklin Gothic Book"/>
                <a:cs typeface="Franklin Gothic Book"/>
              </a:rPr>
              <a:t>Bad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navigation</a:t>
            </a:r>
            <a:endParaRPr lang="fi-FI" sz="2400" dirty="0" smtClean="0">
              <a:latin typeface="Franklin Gothic Book"/>
              <a:cs typeface="Franklin Gothic Book"/>
            </a:endParaRPr>
          </a:p>
          <a:p>
            <a:endParaRPr lang="fi-FI" dirty="0" smtClean="0">
              <a:latin typeface="Franklin Gothic Book"/>
              <a:cs typeface="Franklin Gothic Book"/>
            </a:endParaRPr>
          </a:p>
          <a:p>
            <a:r>
              <a:rPr lang="en-US" dirty="0" smtClean="0">
                <a:latin typeface="Franklin Gothic Book"/>
                <a:cs typeface="Franklin Gothic Book"/>
              </a:rPr>
              <a:t>When </a:t>
            </a:r>
            <a:r>
              <a:rPr lang="en-US" dirty="0">
                <a:latin typeface="Franklin Gothic Book"/>
                <a:cs typeface="Franklin Gothic Book"/>
              </a:rPr>
              <a:t>a user visits the page, he really doesn’t understand what objects belong together so he can’t group them and properly use the website. </a:t>
            </a: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>
              <a:latin typeface="Franklin Gothic Book"/>
              <a:cs typeface="Franklin Gothic Book"/>
            </a:endParaRPr>
          </a:p>
          <a:p>
            <a:endParaRPr lang="fi-FI" dirty="0">
              <a:latin typeface="Franklin Gothic Book"/>
              <a:cs typeface="Franklin Gothic Book"/>
            </a:endParaRPr>
          </a:p>
          <a:p>
            <a:pPr marL="342900" indent="-342900">
              <a:buAutoNum type="arabicPeriod" startAt="2"/>
            </a:pPr>
            <a:r>
              <a:rPr lang="fi-FI" sz="2400" dirty="0" err="1" smtClean="0">
                <a:latin typeface="Franklin Gothic Book"/>
                <a:cs typeface="Franklin Gothic Book"/>
              </a:rPr>
              <a:t>Unclear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contact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informations</a:t>
            </a:r>
            <a:endParaRPr lang="fi-FI" sz="2400" dirty="0" smtClean="0">
              <a:latin typeface="Franklin Gothic Book"/>
              <a:cs typeface="Franklin Gothic Book"/>
            </a:endParaRPr>
          </a:p>
          <a:p>
            <a:endParaRPr lang="fi-FI" dirty="0" smtClean="0">
              <a:latin typeface="Franklin Gothic Book"/>
              <a:cs typeface="Franklin Gothic Book"/>
            </a:endParaRPr>
          </a:p>
          <a:p>
            <a:r>
              <a:rPr lang="fi-FI" dirty="0" err="1" smtClean="0">
                <a:latin typeface="Franklin Gothic Book"/>
                <a:cs typeface="Franklin Gothic Book"/>
              </a:rPr>
              <a:t>Users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didn</a:t>
            </a:r>
            <a:r>
              <a:rPr lang="fi-FI" dirty="0" err="1" smtClean="0">
                <a:latin typeface="Franklin Gothic Book"/>
                <a:cs typeface="Franklin Gothic Book"/>
              </a:rPr>
              <a:t>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find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where</a:t>
            </a:r>
            <a:r>
              <a:rPr lang="fi-FI" dirty="0" smtClean="0">
                <a:latin typeface="Franklin Gothic Book"/>
                <a:cs typeface="Franklin Gothic Book"/>
              </a:rPr>
              <a:t> is the Hotel and </a:t>
            </a:r>
            <a:r>
              <a:rPr lang="fi-FI" dirty="0" err="1" smtClean="0">
                <a:latin typeface="Franklin Gothic Book"/>
                <a:cs typeface="Franklin Gothic Book"/>
              </a:rPr>
              <a:t>how</a:t>
            </a:r>
            <a:r>
              <a:rPr lang="fi-FI" dirty="0" smtClean="0">
                <a:latin typeface="Franklin Gothic Book"/>
                <a:cs typeface="Franklin Gothic Book"/>
              </a:rPr>
              <a:t> to </a:t>
            </a:r>
            <a:r>
              <a:rPr lang="fi-FI" dirty="0" err="1" smtClean="0">
                <a:latin typeface="Franklin Gothic Book"/>
                <a:cs typeface="Franklin Gothic Book"/>
              </a:rPr>
              <a:t>contact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it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because</a:t>
            </a:r>
            <a:r>
              <a:rPr lang="fi-FI" dirty="0" smtClean="0">
                <a:latin typeface="Franklin Gothic Book"/>
                <a:cs typeface="Franklin Gothic Book"/>
              </a:rPr>
              <a:t> the </a:t>
            </a:r>
            <a:r>
              <a:rPr lang="fi-FI" dirty="0" err="1" smtClean="0">
                <a:latin typeface="Franklin Gothic Book"/>
                <a:cs typeface="Franklin Gothic Book"/>
              </a:rPr>
              <a:t>websites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frontpage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wasn´t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responsive</a:t>
            </a:r>
            <a:r>
              <a:rPr lang="fi-FI" dirty="0" smtClean="0">
                <a:latin typeface="Franklin Gothic Book"/>
                <a:cs typeface="Franklin Gothic Book"/>
              </a:rPr>
              <a:t> and </a:t>
            </a:r>
            <a:r>
              <a:rPr lang="fi-FI" dirty="0" err="1" smtClean="0">
                <a:latin typeface="Franklin Gothic Book"/>
                <a:cs typeface="Franklin Gothic Book"/>
              </a:rPr>
              <a:t>you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had</a:t>
            </a:r>
            <a:r>
              <a:rPr lang="fi-FI" dirty="0" smtClean="0">
                <a:latin typeface="Franklin Gothic Book"/>
                <a:cs typeface="Franklin Gothic Book"/>
              </a:rPr>
              <a:t> to </a:t>
            </a:r>
            <a:r>
              <a:rPr lang="fi-FI" dirty="0" err="1" smtClean="0">
                <a:latin typeface="Franklin Gothic Book"/>
                <a:cs typeface="Franklin Gothic Book"/>
              </a:rPr>
              <a:t>first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go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right</a:t>
            </a:r>
            <a:r>
              <a:rPr lang="fi-FI" dirty="0" smtClean="0">
                <a:latin typeface="Franklin Gothic Book"/>
                <a:cs typeface="Franklin Gothic Book"/>
              </a:rPr>
              <a:t> and </a:t>
            </a:r>
            <a:r>
              <a:rPr lang="fi-FI" dirty="0" err="1" smtClean="0">
                <a:latin typeface="Franklin Gothic Book"/>
                <a:cs typeface="Franklin Gothic Book"/>
              </a:rPr>
              <a:t>then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down</a:t>
            </a:r>
            <a:r>
              <a:rPr lang="fi-FI" dirty="0" smtClean="0">
                <a:latin typeface="Franklin Gothic Book"/>
                <a:cs typeface="Franklin Gothic Book"/>
              </a:rPr>
              <a:t> in the </a:t>
            </a:r>
            <a:r>
              <a:rPr lang="fi-FI" dirty="0" err="1" smtClean="0">
                <a:latin typeface="Franklin Gothic Book"/>
                <a:cs typeface="Franklin Gothic Book"/>
              </a:rPr>
              <a:t>frontpage</a:t>
            </a:r>
            <a:r>
              <a:rPr lang="fi-FI" dirty="0" smtClean="0">
                <a:latin typeface="Franklin Gothic Book"/>
                <a:cs typeface="Franklin Gothic Book"/>
              </a:rPr>
              <a:t>. </a:t>
            </a:r>
            <a:r>
              <a:rPr lang="fi-FI" dirty="0" err="1" smtClean="0">
                <a:latin typeface="Franklin Gothic Book"/>
                <a:cs typeface="Franklin Gothic Book"/>
              </a:rPr>
              <a:t>There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wasn´t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any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contact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section</a:t>
            </a:r>
            <a:r>
              <a:rPr lang="fi-FI" dirty="0" smtClean="0">
                <a:latin typeface="Franklin Gothic Book"/>
                <a:cs typeface="Franklin Gothic Book"/>
              </a:rPr>
              <a:t> in </a:t>
            </a:r>
            <a:r>
              <a:rPr lang="fi-FI" dirty="0" err="1" smtClean="0">
                <a:latin typeface="Franklin Gothic Book"/>
                <a:cs typeface="Franklin Gothic Book"/>
              </a:rPr>
              <a:t>navigation</a:t>
            </a:r>
            <a:r>
              <a:rPr lang="fi-FI" dirty="0" smtClean="0">
                <a:latin typeface="Franklin Gothic Book"/>
                <a:cs typeface="Franklin Gothic Book"/>
              </a:rPr>
              <a:t> menu </a:t>
            </a:r>
            <a:r>
              <a:rPr lang="fi-FI" dirty="0" err="1" smtClean="0">
                <a:latin typeface="Franklin Gothic Book"/>
                <a:cs typeface="Franklin Gothic Book"/>
              </a:rPr>
              <a:t>either</a:t>
            </a:r>
            <a:r>
              <a:rPr lang="fi-FI" dirty="0" smtClean="0">
                <a:latin typeface="Franklin Gothic Book"/>
                <a:cs typeface="Franklin Gothic Book"/>
              </a:rPr>
              <a:t>.</a:t>
            </a: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928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Moodboard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mood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1417638"/>
            <a:ext cx="402220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411404"/>
            <a:ext cx="8229600" cy="1143000"/>
          </a:xfrm>
        </p:spPr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Logo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hote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86" y="2762250"/>
            <a:ext cx="2389452" cy="1915414"/>
          </a:xfrm>
          <a:prstGeom prst="rect">
            <a:avLst/>
          </a:prstGeom>
        </p:spPr>
      </p:pic>
      <p:pic>
        <p:nvPicPr>
          <p:cNvPr id="5" name="Kuva 4" descr="old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3306699"/>
            <a:ext cx="3230880" cy="993648"/>
          </a:xfrm>
          <a:prstGeom prst="rect">
            <a:avLst/>
          </a:prstGeom>
        </p:spPr>
      </p:pic>
      <p:sp>
        <p:nvSpPr>
          <p:cNvPr id="6" name="Nuoli oikealle 5"/>
          <p:cNvSpPr/>
          <p:nvPr/>
        </p:nvSpPr>
        <p:spPr>
          <a:xfrm>
            <a:off x="4393677" y="3492500"/>
            <a:ext cx="696558" cy="4146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42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Style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tile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3" name="Kuva 2" descr="style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2" y="1238250"/>
            <a:ext cx="47660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Sketches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mini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7" y="2825029"/>
            <a:ext cx="3329968" cy="2497476"/>
          </a:xfrm>
          <a:prstGeom prst="rect">
            <a:avLst/>
          </a:prstGeom>
        </p:spPr>
      </p:pic>
      <p:pic>
        <p:nvPicPr>
          <p:cNvPr id="6" name="Kuva 5" descr="min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11" y="2825029"/>
            <a:ext cx="3382074" cy="2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158</Words>
  <Application>Microsoft Macintosh PowerPoint</Application>
  <PresentationFormat>Näytössä katseltava diaesitys (4:3)</PresentationFormat>
  <Paragraphs>35</Paragraphs>
  <Slides>17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17</vt:i4>
      </vt:variant>
    </vt:vector>
  </HeadingPairs>
  <TitlesOfParts>
    <vt:vector size="18" baseType="lpstr">
      <vt:lpstr>Office-teema</vt:lpstr>
      <vt:lpstr>PowerPoint-esitys</vt:lpstr>
      <vt:lpstr>Meet group 12</vt:lpstr>
      <vt:lpstr>Existing website</vt:lpstr>
      <vt:lpstr>Bad design principles</vt:lpstr>
      <vt:lpstr>Test report </vt:lpstr>
      <vt:lpstr>Moodboard</vt:lpstr>
      <vt:lpstr>Logo</vt:lpstr>
      <vt:lpstr>Style tile</vt:lpstr>
      <vt:lpstr>PowerPoint-esitys</vt:lpstr>
      <vt:lpstr>PowerPoint-esitys</vt:lpstr>
      <vt:lpstr>PowerPoint-esitys</vt:lpstr>
      <vt:lpstr>Desktop view</vt:lpstr>
      <vt:lpstr>Mobile view</vt:lpstr>
      <vt:lpstr>Design principles</vt:lpstr>
      <vt:lpstr>Code snippets</vt:lpstr>
      <vt:lpstr>Test results and Changes to enhance Usability</vt:lpstr>
      <vt:lpstr>PowerPoint-esitys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Wilma Korpinen</dc:creator>
  <cp:lastModifiedBy>Wilma Korpinen</cp:lastModifiedBy>
  <cp:revision>44</cp:revision>
  <dcterms:created xsi:type="dcterms:W3CDTF">2017-09-27T12:01:23Z</dcterms:created>
  <dcterms:modified xsi:type="dcterms:W3CDTF">2017-09-29T05:09:24Z</dcterms:modified>
</cp:coreProperties>
</file>